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Lst>
  <p:sldSz cx="18288000" cy="10287000"/>
  <p:notesSz cx="6858000" cy="9144000"/>
  <p:embeddedFontLst>
    <p:embeddedFont>
      <p:font typeface="Alatsi" charset="1" panose="00000500000000000000"/>
      <p:regular r:id="rId8"/>
    </p:embeddedFont>
    <p:embeddedFont>
      <p:font typeface="Alata" charset="1" panose="00000500000000000000"/>
      <p:regular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3.png" Type="http://schemas.openxmlformats.org/officeDocument/2006/relationships/image"/><Relationship Id="rId4" Target="http://nghhc.org" TargetMode="External" Type="http://schemas.openxmlformats.org/officeDocument/2006/relationships/hyperlink"/><Relationship Id="rId5" Target="https://nghhc.org/support-us" TargetMode="External" Type="http://schemas.openxmlformats.org/officeDocument/2006/relationships/hyperlink"/></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88862" y="-1693259"/>
            <a:ext cx="36562598" cy="17262832"/>
          </a:xfrm>
          <a:custGeom>
            <a:avLst/>
            <a:gdLst/>
            <a:ahLst/>
            <a:cxnLst/>
            <a:rect r="r" b="b" t="t" l="l"/>
            <a:pathLst>
              <a:path h="17262832" w="36562598">
                <a:moveTo>
                  <a:pt x="0" y="0"/>
                </a:moveTo>
                <a:lnTo>
                  <a:pt x="36562598" y="0"/>
                </a:lnTo>
                <a:lnTo>
                  <a:pt x="36562598" y="17262832"/>
                </a:lnTo>
                <a:lnTo>
                  <a:pt x="0" y="17262832"/>
                </a:lnTo>
                <a:lnTo>
                  <a:pt x="0" y="0"/>
                </a:lnTo>
                <a:close/>
              </a:path>
            </a:pathLst>
          </a:custGeom>
          <a:blipFill>
            <a:blip r:embed="rId2"/>
            <a:stretch>
              <a:fillRect l="0" t="-20599" r="0" b="-20599"/>
            </a:stretch>
          </a:blipFill>
        </p:spPr>
      </p:sp>
      <p:sp>
        <p:nvSpPr>
          <p:cNvPr name="Freeform 3" id="3"/>
          <p:cNvSpPr/>
          <p:nvPr/>
        </p:nvSpPr>
        <p:spPr>
          <a:xfrm flipH="false" flipV="false" rot="0">
            <a:off x="1695443" y="0"/>
            <a:ext cx="18101310" cy="10664226"/>
          </a:xfrm>
          <a:custGeom>
            <a:avLst/>
            <a:gdLst/>
            <a:ahLst/>
            <a:cxnLst/>
            <a:rect r="r" b="b" t="t" l="l"/>
            <a:pathLst>
              <a:path h="10664226" w="18101310">
                <a:moveTo>
                  <a:pt x="0" y="0"/>
                </a:moveTo>
                <a:lnTo>
                  <a:pt x="18101310" y="0"/>
                </a:lnTo>
                <a:lnTo>
                  <a:pt x="18101310" y="10664226"/>
                </a:lnTo>
                <a:lnTo>
                  <a:pt x="0" y="10664226"/>
                </a:lnTo>
                <a:lnTo>
                  <a:pt x="0" y="0"/>
                </a:lnTo>
                <a:close/>
              </a:path>
            </a:pathLst>
          </a:custGeom>
          <a:blipFill>
            <a:blip r:embed="rId3"/>
            <a:stretch>
              <a:fillRect l="0" t="0" r="0" b="0"/>
            </a:stretch>
          </a:blipFill>
        </p:spPr>
      </p:sp>
      <p:sp>
        <p:nvSpPr>
          <p:cNvPr name="Freeform 4" id="4"/>
          <p:cNvSpPr/>
          <p:nvPr/>
        </p:nvSpPr>
        <p:spPr>
          <a:xfrm flipH="false" flipV="false" rot="0">
            <a:off x="2629399" y="7482717"/>
            <a:ext cx="8877915" cy="1775583"/>
          </a:xfrm>
          <a:custGeom>
            <a:avLst/>
            <a:gdLst/>
            <a:ahLst/>
            <a:cxnLst/>
            <a:rect r="r" b="b" t="t" l="l"/>
            <a:pathLst>
              <a:path h="1775583" w="8877915">
                <a:moveTo>
                  <a:pt x="0" y="0"/>
                </a:moveTo>
                <a:lnTo>
                  <a:pt x="8877915" y="0"/>
                </a:lnTo>
                <a:lnTo>
                  <a:pt x="8877915" y="1775583"/>
                </a:lnTo>
                <a:lnTo>
                  <a:pt x="0" y="1775583"/>
                </a:lnTo>
                <a:lnTo>
                  <a:pt x="0" y="0"/>
                </a:lnTo>
                <a:close/>
              </a:path>
            </a:pathLst>
          </a:custGeom>
          <a:blipFill>
            <a:blip r:embed="rId4"/>
            <a:stretch>
              <a:fillRect l="0" t="0" r="0" b="0"/>
            </a:stretch>
          </a:blipFill>
        </p:spPr>
      </p:sp>
      <p:sp>
        <p:nvSpPr>
          <p:cNvPr name="TextBox 5" id="5"/>
          <p:cNvSpPr txBox="true"/>
          <p:nvPr/>
        </p:nvSpPr>
        <p:spPr>
          <a:xfrm rot="0">
            <a:off x="1542360" y="2313385"/>
            <a:ext cx="11209761" cy="1516213"/>
          </a:xfrm>
          <a:prstGeom prst="rect">
            <a:avLst/>
          </a:prstGeom>
        </p:spPr>
        <p:txBody>
          <a:bodyPr anchor="t" rtlCol="false" tIns="0" lIns="0" bIns="0" rIns="0">
            <a:spAutoFit/>
          </a:bodyPr>
          <a:lstStyle/>
          <a:p>
            <a:pPr algn="ctr" marL="0" indent="0" lvl="0">
              <a:lnSpc>
                <a:spcPts val="12313"/>
              </a:lnSpc>
              <a:spcBef>
                <a:spcPct val="0"/>
              </a:spcBef>
            </a:pPr>
            <a:r>
              <a:rPr lang="en-US" sz="8795">
                <a:solidFill>
                  <a:srgbClr val="DF0023"/>
                </a:solidFill>
                <a:latin typeface="Alatsi"/>
                <a:ea typeface="Alatsi"/>
                <a:cs typeface="Alatsi"/>
                <a:sym typeface="Alatsi"/>
              </a:rPr>
              <a:t>The Homeless Offering</a:t>
            </a:r>
            <a:r>
              <a:rPr lang="en-US" sz="8795">
                <a:solidFill>
                  <a:srgbClr val="000000"/>
                </a:solidFill>
                <a:latin typeface="Alatsi"/>
                <a:ea typeface="Alatsi"/>
                <a:cs typeface="Alatsi"/>
                <a:sym typeface="Alatsi"/>
              </a:rPr>
              <a:t> </a:t>
            </a:r>
          </a:p>
        </p:txBody>
      </p:sp>
      <p:sp>
        <p:nvSpPr>
          <p:cNvPr name="TextBox 6" id="6"/>
          <p:cNvSpPr txBox="true"/>
          <p:nvPr/>
        </p:nvSpPr>
        <p:spPr>
          <a:xfrm rot="0">
            <a:off x="2223655" y="3734348"/>
            <a:ext cx="9847173" cy="861581"/>
          </a:xfrm>
          <a:prstGeom prst="rect">
            <a:avLst/>
          </a:prstGeom>
        </p:spPr>
        <p:txBody>
          <a:bodyPr anchor="t" rtlCol="false" tIns="0" lIns="0" bIns="0" rIns="0">
            <a:spAutoFit/>
          </a:bodyPr>
          <a:lstStyle/>
          <a:p>
            <a:pPr algn="ctr" marL="0" indent="0" lvl="0">
              <a:lnSpc>
                <a:spcPts val="7158"/>
              </a:lnSpc>
              <a:spcBef>
                <a:spcPct val="0"/>
              </a:spcBef>
            </a:pPr>
            <a:r>
              <a:rPr lang="en-US" sz="5113">
                <a:solidFill>
                  <a:srgbClr val="DF0023"/>
                </a:solidFill>
                <a:latin typeface="Alatsi"/>
                <a:ea typeface="Alatsi"/>
                <a:cs typeface="Alatsi"/>
                <a:sym typeface="Alatsi"/>
              </a:rPr>
              <a:t>A Shelter of Hope for Those in Need</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88862" y="-1693259"/>
            <a:ext cx="36562598" cy="17262832"/>
          </a:xfrm>
          <a:custGeom>
            <a:avLst/>
            <a:gdLst/>
            <a:ahLst/>
            <a:cxnLst/>
            <a:rect r="r" b="b" t="t" l="l"/>
            <a:pathLst>
              <a:path h="17262832" w="36562598">
                <a:moveTo>
                  <a:pt x="0" y="0"/>
                </a:moveTo>
                <a:lnTo>
                  <a:pt x="36562598" y="0"/>
                </a:lnTo>
                <a:lnTo>
                  <a:pt x="36562598" y="17262832"/>
                </a:lnTo>
                <a:lnTo>
                  <a:pt x="0" y="17262832"/>
                </a:lnTo>
                <a:lnTo>
                  <a:pt x="0" y="0"/>
                </a:lnTo>
                <a:close/>
              </a:path>
            </a:pathLst>
          </a:custGeom>
          <a:blipFill>
            <a:blip r:embed="rId2"/>
            <a:stretch>
              <a:fillRect l="0" t="-20599" r="0" b="-20599"/>
            </a:stretch>
          </a:blipFill>
        </p:spPr>
      </p:sp>
      <p:sp>
        <p:nvSpPr>
          <p:cNvPr name="Freeform 3" id="3"/>
          <p:cNvSpPr/>
          <p:nvPr/>
        </p:nvSpPr>
        <p:spPr>
          <a:xfrm flipH="false" flipV="false" rot="0">
            <a:off x="5632585" y="8229858"/>
            <a:ext cx="7381127" cy="1476225"/>
          </a:xfrm>
          <a:custGeom>
            <a:avLst/>
            <a:gdLst/>
            <a:ahLst/>
            <a:cxnLst/>
            <a:rect r="r" b="b" t="t" l="l"/>
            <a:pathLst>
              <a:path h="1476225" w="7381127">
                <a:moveTo>
                  <a:pt x="0" y="0"/>
                </a:moveTo>
                <a:lnTo>
                  <a:pt x="7381127" y="0"/>
                </a:lnTo>
                <a:lnTo>
                  <a:pt x="7381127" y="1476225"/>
                </a:lnTo>
                <a:lnTo>
                  <a:pt x="0" y="1476225"/>
                </a:lnTo>
                <a:lnTo>
                  <a:pt x="0" y="0"/>
                </a:lnTo>
                <a:close/>
              </a:path>
            </a:pathLst>
          </a:custGeom>
          <a:blipFill>
            <a:blip r:embed="rId3"/>
            <a:stretch>
              <a:fillRect l="0" t="0" r="0" b="0"/>
            </a:stretch>
          </a:blipFill>
        </p:spPr>
      </p:sp>
      <p:sp>
        <p:nvSpPr>
          <p:cNvPr name="TextBox 4" id="4"/>
          <p:cNvSpPr txBox="true"/>
          <p:nvPr/>
        </p:nvSpPr>
        <p:spPr>
          <a:xfrm rot="0">
            <a:off x="530581" y="315869"/>
            <a:ext cx="16995201" cy="861371"/>
          </a:xfrm>
          <a:prstGeom prst="rect">
            <a:avLst/>
          </a:prstGeom>
        </p:spPr>
        <p:txBody>
          <a:bodyPr anchor="t" rtlCol="false" tIns="0" lIns="0" bIns="0" rIns="0">
            <a:spAutoFit/>
          </a:bodyPr>
          <a:lstStyle/>
          <a:p>
            <a:pPr algn="ctr" marL="0" indent="0" lvl="0">
              <a:lnSpc>
                <a:spcPts val="7131"/>
              </a:lnSpc>
              <a:spcBef>
                <a:spcPct val="0"/>
              </a:spcBef>
            </a:pPr>
            <a:r>
              <a:rPr lang="en-US" sz="5093">
                <a:solidFill>
                  <a:srgbClr val="DF0023"/>
                </a:solidFill>
                <a:latin typeface="Alatsi"/>
                <a:ea typeface="Alatsi"/>
                <a:cs typeface="Alatsi"/>
                <a:sym typeface="Alatsi"/>
              </a:rPr>
              <a:t>The Homeless Offering: A Shelter of Hope for Those in Need</a:t>
            </a:r>
          </a:p>
        </p:txBody>
      </p:sp>
      <p:sp>
        <p:nvSpPr>
          <p:cNvPr name="TextBox 5" id="5"/>
          <p:cNvSpPr txBox="true"/>
          <p:nvPr/>
        </p:nvSpPr>
        <p:spPr>
          <a:xfrm rot="0">
            <a:off x="874999" y="1763074"/>
            <a:ext cx="16650783" cy="3580963"/>
          </a:xfrm>
          <a:prstGeom prst="rect">
            <a:avLst/>
          </a:prstGeom>
        </p:spPr>
        <p:txBody>
          <a:bodyPr anchor="t" rtlCol="false" tIns="0" lIns="0" bIns="0" rIns="0">
            <a:spAutoFit/>
          </a:bodyPr>
          <a:lstStyle/>
          <a:p>
            <a:pPr algn="ctr">
              <a:lnSpc>
                <a:spcPts val="4749"/>
              </a:lnSpc>
              <a:spcBef>
                <a:spcPct val="0"/>
              </a:spcBef>
            </a:pPr>
            <a:r>
              <a:rPr lang="en-US" sz="3392">
                <a:solidFill>
                  <a:srgbClr val="000000"/>
                </a:solidFill>
                <a:latin typeface="Alata"/>
                <a:ea typeface="Alata"/>
                <a:cs typeface="Alata"/>
                <a:sym typeface="Alata"/>
              </a:rPr>
              <a:t>For thirty-five years, </a:t>
            </a:r>
            <a:r>
              <a:rPr lang="en-US" sz="3392">
                <a:solidFill>
                  <a:srgbClr val="000000"/>
                </a:solidFill>
                <a:latin typeface="Alata"/>
                <a:ea typeface="Alata"/>
                <a:cs typeface="Alata"/>
                <a:sym typeface="Alata"/>
              </a:rPr>
              <a:t>The Homeless Offering has provided support and shelter to individuals facing homelessness in North Georgia. The Housing and Homeless Council is proud that every dollar contributed goes back out into local communities to fund essential grants for local churches and nonprofit organizations. </a:t>
            </a:r>
            <a:r>
              <a:rPr lang="en-US" sz="3392">
                <a:solidFill>
                  <a:srgbClr val="000000"/>
                </a:solidFill>
                <a:latin typeface="Alata"/>
                <a:ea typeface="Alata"/>
                <a:cs typeface="Alata"/>
                <a:sym typeface="Alata"/>
              </a:rPr>
              <a:t>We invite you to visit </a:t>
            </a:r>
            <a:r>
              <a:rPr lang="en-US" sz="3392" u="sng">
                <a:solidFill>
                  <a:srgbClr val="000000"/>
                </a:solidFill>
                <a:latin typeface="Alata"/>
                <a:ea typeface="Alata"/>
                <a:cs typeface="Alata"/>
                <a:sym typeface="Alata"/>
                <a:hlinkClick r:id="rId4" tooltip="http://nghhc.org"/>
              </a:rPr>
              <a:t>NGHHC.org</a:t>
            </a:r>
            <a:r>
              <a:rPr lang="en-US" sz="3392">
                <a:solidFill>
                  <a:srgbClr val="000000"/>
                </a:solidFill>
                <a:latin typeface="Alata"/>
                <a:ea typeface="Alata"/>
                <a:cs typeface="Alata"/>
                <a:sym typeface="Alata"/>
              </a:rPr>
              <a:t> to learn more about the recipients of these grants and the impactful work your support helps to sustain.</a:t>
            </a:r>
          </a:p>
        </p:txBody>
      </p:sp>
      <p:sp>
        <p:nvSpPr>
          <p:cNvPr name="TextBox 6" id="6"/>
          <p:cNvSpPr txBox="true"/>
          <p:nvPr/>
        </p:nvSpPr>
        <p:spPr>
          <a:xfrm rot="0">
            <a:off x="3269399" y="5622448"/>
            <a:ext cx="12107498" cy="1780738"/>
          </a:xfrm>
          <a:prstGeom prst="rect">
            <a:avLst/>
          </a:prstGeom>
        </p:spPr>
        <p:txBody>
          <a:bodyPr anchor="t" rtlCol="false" tIns="0" lIns="0" bIns="0" rIns="0">
            <a:spAutoFit/>
          </a:bodyPr>
          <a:lstStyle/>
          <a:p>
            <a:pPr algn="ctr">
              <a:lnSpc>
                <a:spcPts val="4749"/>
              </a:lnSpc>
              <a:spcBef>
                <a:spcPct val="0"/>
              </a:spcBef>
            </a:pPr>
            <a:r>
              <a:rPr lang="en-US" sz="3392">
                <a:solidFill>
                  <a:srgbClr val="000000"/>
                </a:solidFill>
                <a:latin typeface="Alata"/>
                <a:ea typeface="Alata"/>
                <a:cs typeface="Alata"/>
                <a:sym typeface="Alata"/>
              </a:rPr>
              <a:t>You can donate today</a:t>
            </a:r>
            <a:r>
              <a:rPr lang="en-US" sz="3392">
                <a:solidFill>
                  <a:srgbClr val="000000"/>
                </a:solidFill>
                <a:latin typeface="Alata"/>
                <a:ea typeface="Alata"/>
                <a:cs typeface="Alata"/>
                <a:sym typeface="Alata"/>
              </a:rPr>
              <a:t> through your local church by including the memo '</a:t>
            </a:r>
            <a:r>
              <a:rPr lang="en-US" sz="3392" u="none">
                <a:solidFill>
                  <a:srgbClr val="000000"/>
                </a:solidFill>
                <a:latin typeface="Alata"/>
                <a:ea typeface="Alata"/>
                <a:cs typeface="Alata"/>
                <a:sym typeface="Alata"/>
              </a:rPr>
              <a:t>NG</a:t>
            </a:r>
            <a:r>
              <a:rPr lang="en-US" sz="3392">
                <a:solidFill>
                  <a:srgbClr val="000000"/>
                </a:solidFill>
                <a:latin typeface="Alata"/>
                <a:ea typeface="Alata"/>
                <a:cs typeface="Alata"/>
                <a:sym typeface="Alata"/>
              </a:rPr>
              <a:t>A Homeless Offering' on your contribution, or directly at </a:t>
            </a:r>
            <a:r>
              <a:rPr lang="en-US" sz="3392" u="sng">
                <a:solidFill>
                  <a:srgbClr val="000000"/>
                </a:solidFill>
                <a:latin typeface="Alata"/>
                <a:ea typeface="Alata"/>
                <a:cs typeface="Alata"/>
                <a:sym typeface="Alata"/>
                <a:hlinkClick r:id="rId5" tooltip="https://nghhc.org/support-us"/>
              </a:rPr>
              <a:t>NGHHC.org/support-us</a:t>
            </a:r>
            <a:r>
              <a:rPr lang="en-US" sz="3392">
                <a:solidFill>
                  <a:srgbClr val="000000"/>
                </a:solidFill>
                <a:latin typeface="Alata"/>
                <a:ea typeface="Alata"/>
                <a:cs typeface="Alata"/>
                <a:sym typeface="Alata"/>
              </a:rPr>
              <a: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DAGboTPYnwA</dc:identifier>
  <dcterms:modified xsi:type="dcterms:W3CDTF">2011-08-01T06:04:30Z</dcterms:modified>
  <cp:revision>1</cp:revision>
  <dc:title>The Homeless Offering (Presentation)</dc:title>
</cp:coreProperties>
</file>